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00E84A-B082-41A1-93D2-47498A482D1B}" type="datetimeFigureOut">
              <a:rPr lang="en-US" smtClean="0"/>
              <a:t>03/09/2019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50267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0E84A-B082-41A1-93D2-47498A482D1B}" type="datetimeFigureOut">
              <a:rPr lang="en-US" smtClean="0"/>
              <a:t>03/09/2019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1353653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0E84A-B082-41A1-93D2-47498A482D1B}" type="datetimeFigureOut">
              <a:rPr lang="en-US" smtClean="0"/>
              <a:t>03/09/2019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117975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0E84A-B082-41A1-93D2-47498A482D1B}" type="datetimeFigureOut">
              <a:rPr lang="en-US" smtClean="0"/>
              <a:t>03/09/2019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314406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0E84A-B082-41A1-93D2-47498A482D1B}" type="datetimeFigureOut">
              <a:rPr lang="en-US" smtClean="0"/>
              <a:t>03/09/2019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429718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00E84A-B082-41A1-93D2-47498A482D1B}" type="datetimeFigureOut">
              <a:rPr lang="en-US" smtClean="0"/>
              <a:t>03/09/2019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299416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00E84A-B082-41A1-93D2-47498A482D1B}" type="datetimeFigureOut">
              <a:rPr lang="en-US" smtClean="0"/>
              <a:t>03/09/2019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320656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00E84A-B082-41A1-93D2-47498A482D1B}" type="datetimeFigureOut">
              <a:rPr lang="en-US" smtClean="0"/>
              <a:t>03/09/2019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107687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0E84A-B082-41A1-93D2-47498A482D1B}" type="datetimeFigureOut">
              <a:rPr lang="en-US" smtClean="0"/>
              <a:t>03/09/2019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212877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0E84A-B082-41A1-93D2-47498A482D1B}" type="datetimeFigureOut">
              <a:rPr lang="en-US" smtClean="0"/>
              <a:t>03/09/2019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102879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0E84A-B082-41A1-93D2-47498A482D1B}" type="datetimeFigureOut">
              <a:rPr lang="en-US" smtClean="0"/>
              <a:t>03/09/2019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09D7E-1033-4AEF-AF19-B152FE9D51F3}" type="slidenum">
              <a:rPr lang="en-US" smtClean="0"/>
              <a:t>‹#›</a:t>
            </a:fld>
            <a:endParaRPr lang="en-US"/>
          </a:p>
        </p:txBody>
      </p:sp>
    </p:spTree>
    <p:extLst>
      <p:ext uri="{BB962C8B-B14F-4D97-AF65-F5344CB8AC3E}">
        <p14:creationId xmlns:p14="http://schemas.microsoft.com/office/powerpoint/2010/main" val="116475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0E84A-B082-41A1-93D2-47498A482D1B}" type="datetimeFigureOut">
              <a:rPr lang="en-US" smtClean="0"/>
              <a:t>03/09/2019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09D7E-1033-4AEF-AF19-B152FE9D51F3}" type="slidenum">
              <a:rPr lang="en-US" smtClean="0"/>
              <a:t>‹#›</a:t>
            </a:fld>
            <a:endParaRPr lang="en-US"/>
          </a:p>
        </p:txBody>
      </p:sp>
    </p:spTree>
    <p:extLst>
      <p:ext uri="{BB962C8B-B14F-4D97-AF65-F5344CB8AC3E}">
        <p14:creationId xmlns:p14="http://schemas.microsoft.com/office/powerpoint/2010/main" val="530233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002060"/>
                </a:solidFill>
                <a:latin typeface="Times New Roman" panose="02020603050405020304" pitchFamily="18" charset="0"/>
                <a:cs typeface="Times New Roman" panose="02020603050405020304" pitchFamily="18" charset="0"/>
              </a:rPr>
              <a:t>Presentation Skill</a:t>
            </a:r>
            <a:endParaRPr lang="en-US" u="sng" dirty="0">
              <a:solidFill>
                <a:srgbClr val="00206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8"/>
            <a:ext cx="9718964" cy="2798762"/>
          </a:xfrm>
        </p:spPr>
        <p:txBody>
          <a:bodyPr>
            <a:normAutofit/>
          </a:bodyPr>
          <a:lstStyle/>
          <a:p>
            <a:pPr algn="r"/>
            <a:endParaRPr lang="en-US" sz="1400" dirty="0" smtClean="0">
              <a:latin typeface="Times New Roman" panose="02020603050405020304" pitchFamily="18" charset="0"/>
              <a:cs typeface="Times New Roman" panose="02020603050405020304" pitchFamily="18" charset="0"/>
            </a:endParaRPr>
          </a:p>
          <a:p>
            <a:pPr algn="r"/>
            <a:r>
              <a:rPr lang="en-US" sz="1400" b="1" dirty="0" smtClean="0">
                <a:solidFill>
                  <a:srgbClr val="C00000"/>
                </a:solidFill>
                <a:latin typeface="Times New Roman" panose="02020603050405020304" pitchFamily="18" charset="0"/>
                <a:cs typeface="Times New Roman" panose="02020603050405020304" pitchFamily="18" charset="0"/>
              </a:rPr>
              <a:t>Prepared by</a:t>
            </a:r>
          </a:p>
          <a:p>
            <a:pPr algn="r"/>
            <a:r>
              <a:rPr lang="en-US" sz="1400" b="1" dirty="0" smtClean="0">
                <a:solidFill>
                  <a:srgbClr val="C00000"/>
                </a:solidFill>
                <a:latin typeface="Times New Roman" panose="02020603050405020304" pitchFamily="18" charset="0"/>
                <a:cs typeface="Times New Roman" panose="02020603050405020304" pitchFamily="18" charset="0"/>
              </a:rPr>
              <a:t>Dr. Rani </a:t>
            </a:r>
            <a:r>
              <a:rPr lang="en-US" sz="1400" b="1" dirty="0" err="1" smtClean="0">
                <a:solidFill>
                  <a:srgbClr val="C00000"/>
                </a:solidFill>
                <a:latin typeface="Times New Roman" panose="02020603050405020304" pitchFamily="18" charset="0"/>
                <a:cs typeface="Times New Roman" panose="02020603050405020304" pitchFamily="18" charset="0"/>
              </a:rPr>
              <a:t>sarode</a:t>
            </a:r>
            <a:r>
              <a:rPr lang="en-US" sz="1400" b="1" dirty="0" smtClean="0">
                <a:solidFill>
                  <a:srgbClr val="C00000"/>
                </a:solidFill>
                <a:latin typeface="Times New Roman" panose="02020603050405020304" pitchFamily="18" charset="0"/>
                <a:cs typeface="Times New Roman" panose="02020603050405020304" pitchFamily="18" charset="0"/>
              </a:rPr>
              <a:t>,</a:t>
            </a:r>
          </a:p>
          <a:p>
            <a:pPr algn="r"/>
            <a:r>
              <a:rPr lang="en-US" sz="1400" b="1" dirty="0" smtClean="0">
                <a:solidFill>
                  <a:srgbClr val="C00000"/>
                </a:solidFill>
                <a:latin typeface="Times New Roman" panose="02020603050405020304" pitchFamily="18" charset="0"/>
                <a:cs typeface="Times New Roman" panose="02020603050405020304" pitchFamily="18" charset="0"/>
              </a:rPr>
              <a:t>HOD, Dept. of English</a:t>
            </a:r>
          </a:p>
          <a:p>
            <a:pPr algn="r"/>
            <a:r>
              <a:rPr lang="en-US" sz="1400" b="1" dirty="0" smtClean="0">
                <a:solidFill>
                  <a:srgbClr val="C00000"/>
                </a:solidFill>
                <a:latin typeface="Times New Roman" panose="02020603050405020304" pitchFamily="18" charset="0"/>
                <a:cs typeface="Times New Roman" panose="02020603050405020304" pitchFamily="18" charset="0"/>
              </a:rPr>
              <a:t>National Senior College</a:t>
            </a:r>
            <a:endParaRPr lang="en-US" sz="1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8735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0632" y="2967335"/>
            <a:ext cx="3630738"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THANK YOU</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5" name="Smiley Face 4"/>
          <p:cNvSpPr/>
          <p:nvPr/>
        </p:nvSpPr>
        <p:spPr>
          <a:xfrm>
            <a:off x="5122718" y="4426528"/>
            <a:ext cx="2150918" cy="1693718"/>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2368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latin typeface="Times New Roman" panose="02020603050405020304" pitchFamily="18" charset="0"/>
                <a:cs typeface="Times New Roman" panose="02020603050405020304" pitchFamily="18" charset="0"/>
              </a:rPr>
              <a:t>What is PRESENTATION (skill)</a:t>
            </a:r>
            <a:endParaRPr lang="en-US" dirty="0">
              <a:solidFill>
                <a:schemeClr val="accent5"/>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b="1" dirty="0" smtClean="0">
                <a:solidFill>
                  <a:srgbClr val="7030A0"/>
                </a:solidFill>
                <a:latin typeface="Times New Roman" panose="02020603050405020304" pitchFamily="18" charset="0"/>
                <a:cs typeface="Times New Roman" panose="02020603050405020304" pitchFamily="18" charset="0"/>
              </a:rPr>
              <a:t>Presentation skills</a:t>
            </a:r>
            <a:r>
              <a:rPr lang="en-US" dirty="0" smtClean="0">
                <a:solidFill>
                  <a:srgbClr val="7030A0"/>
                </a:solidFill>
                <a:latin typeface="Times New Roman" panose="02020603050405020304" pitchFamily="18" charset="0"/>
                <a:cs typeface="Times New Roman" panose="02020603050405020304" pitchFamily="18" charset="0"/>
              </a:rPr>
              <a:t> are the </a:t>
            </a:r>
          </a:p>
          <a:p>
            <a:r>
              <a:rPr lang="en-US" b="1" dirty="0" smtClean="0">
                <a:solidFill>
                  <a:srgbClr val="7030A0"/>
                </a:solidFill>
                <a:latin typeface="Times New Roman" panose="02020603050405020304" pitchFamily="18" charset="0"/>
                <a:cs typeface="Times New Roman" panose="02020603050405020304" pitchFamily="18" charset="0"/>
              </a:rPr>
              <a:t>skills</a:t>
            </a:r>
            <a:r>
              <a:rPr lang="en-US" dirty="0" smtClean="0">
                <a:solidFill>
                  <a:srgbClr val="7030A0"/>
                </a:solidFill>
                <a:latin typeface="Times New Roman" panose="02020603050405020304" pitchFamily="18" charset="0"/>
                <a:cs typeface="Times New Roman" panose="02020603050405020304" pitchFamily="18" charset="0"/>
              </a:rPr>
              <a:t> you need in delivering effective and engaging </a:t>
            </a:r>
            <a:r>
              <a:rPr lang="en-US" b="1" dirty="0" smtClean="0">
                <a:solidFill>
                  <a:srgbClr val="7030A0"/>
                </a:solidFill>
                <a:latin typeface="Times New Roman" panose="02020603050405020304" pitchFamily="18" charset="0"/>
                <a:cs typeface="Times New Roman" panose="02020603050405020304" pitchFamily="18" charset="0"/>
              </a:rPr>
              <a:t>presentations</a:t>
            </a:r>
            <a:r>
              <a:rPr lang="en-US" dirty="0" smtClean="0">
                <a:solidFill>
                  <a:srgbClr val="7030A0"/>
                </a:solidFill>
                <a:latin typeface="Times New Roman" panose="02020603050405020304" pitchFamily="18" charset="0"/>
                <a:cs typeface="Times New Roman" panose="02020603050405020304" pitchFamily="18" charset="0"/>
              </a:rPr>
              <a:t> to a variety of audiences. </a:t>
            </a:r>
          </a:p>
          <a:p>
            <a:r>
              <a:rPr lang="en-US" dirty="0" smtClean="0">
                <a:solidFill>
                  <a:srgbClr val="7030A0"/>
                </a:solidFill>
                <a:latin typeface="Times New Roman" panose="02020603050405020304" pitchFamily="18" charset="0"/>
                <a:cs typeface="Times New Roman" panose="02020603050405020304" pitchFamily="18" charset="0"/>
              </a:rPr>
              <a:t>These </a:t>
            </a:r>
            <a:r>
              <a:rPr lang="en-US" b="1" dirty="0" smtClean="0">
                <a:solidFill>
                  <a:srgbClr val="7030A0"/>
                </a:solidFill>
                <a:latin typeface="Times New Roman" panose="02020603050405020304" pitchFamily="18" charset="0"/>
                <a:cs typeface="Times New Roman" panose="02020603050405020304" pitchFamily="18" charset="0"/>
              </a:rPr>
              <a:t>skills</a:t>
            </a:r>
            <a:r>
              <a:rPr lang="en-US" dirty="0" smtClean="0">
                <a:solidFill>
                  <a:srgbClr val="7030A0"/>
                </a:solidFill>
                <a:latin typeface="Times New Roman" panose="02020603050405020304" pitchFamily="18" charset="0"/>
                <a:cs typeface="Times New Roman" panose="02020603050405020304" pitchFamily="18" charset="0"/>
              </a:rPr>
              <a:t> cover a variety of areas such as the structure of your </a:t>
            </a:r>
            <a:r>
              <a:rPr lang="en-US" b="1" dirty="0" smtClean="0">
                <a:solidFill>
                  <a:srgbClr val="7030A0"/>
                </a:solidFill>
                <a:latin typeface="Times New Roman" panose="02020603050405020304" pitchFamily="18" charset="0"/>
                <a:cs typeface="Times New Roman" panose="02020603050405020304" pitchFamily="18" charset="0"/>
              </a:rPr>
              <a:t>presentation</a:t>
            </a:r>
            <a:r>
              <a:rPr lang="en-US" dirty="0" smtClean="0">
                <a:solidFill>
                  <a:srgbClr val="7030A0"/>
                </a:solidFill>
                <a:latin typeface="Times New Roman" panose="02020603050405020304" pitchFamily="18" charset="0"/>
                <a:cs typeface="Times New Roman" panose="02020603050405020304" pitchFamily="18" charset="0"/>
              </a:rPr>
              <a:t>, the design of your slides, the tone of your voice and the body language you convey.</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824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latin typeface="Times New Roman" panose="02020603050405020304" pitchFamily="18" charset="0"/>
                <a:cs typeface="Times New Roman" panose="02020603050405020304" pitchFamily="18" charset="0"/>
              </a:rPr>
              <a:t>List of Presentation Skill</a:t>
            </a:r>
            <a:endParaRPr lang="en-US" dirty="0">
              <a:solidFill>
                <a:schemeClr val="accent5"/>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numCol="2"/>
          <a:lstStyle/>
          <a:p>
            <a:r>
              <a:rPr lang="en-US" dirty="0" smtClean="0">
                <a:solidFill>
                  <a:srgbClr val="7030A0"/>
                </a:solidFill>
                <a:latin typeface="Times New Roman" panose="02020603050405020304" pitchFamily="18" charset="0"/>
                <a:cs typeface="Times New Roman" panose="02020603050405020304" pitchFamily="18" charset="0"/>
              </a:rPr>
              <a:t>.Facilitation skill</a:t>
            </a:r>
          </a:p>
          <a:p>
            <a:r>
              <a:rPr lang="en-US" dirty="0" smtClean="0">
                <a:solidFill>
                  <a:srgbClr val="7030A0"/>
                </a:solidFill>
                <a:latin typeface="Times New Roman" panose="02020603050405020304" pitchFamily="18" charset="0"/>
                <a:cs typeface="Times New Roman" panose="02020603050405020304" pitchFamily="18" charset="0"/>
              </a:rPr>
              <a:t>Lectures and seminar skill</a:t>
            </a:r>
          </a:p>
          <a:p>
            <a:r>
              <a:rPr lang="en-US" dirty="0" smtClean="0">
                <a:solidFill>
                  <a:srgbClr val="7030A0"/>
                </a:solidFill>
                <a:latin typeface="Times New Roman" panose="02020603050405020304" pitchFamily="18" charset="0"/>
                <a:cs typeface="Times New Roman" panose="02020603050405020304" pitchFamily="18" charset="0"/>
              </a:rPr>
              <a:t>Presentation Event, Managing</a:t>
            </a:r>
          </a:p>
          <a:p>
            <a:r>
              <a:rPr lang="en-US" dirty="0" smtClean="0">
                <a:solidFill>
                  <a:srgbClr val="7030A0"/>
                </a:solidFill>
                <a:latin typeface="Times New Roman" panose="02020603050405020304" pitchFamily="18" charset="0"/>
                <a:cs typeface="Times New Roman" panose="02020603050405020304" pitchFamily="18" charset="0"/>
              </a:rPr>
              <a:t>Present yourself</a:t>
            </a:r>
          </a:p>
          <a:p>
            <a:r>
              <a:rPr lang="en-US" dirty="0" smtClean="0">
                <a:solidFill>
                  <a:srgbClr val="7030A0"/>
                </a:solidFill>
                <a:latin typeface="Times New Roman" panose="02020603050405020304" pitchFamily="18" charset="0"/>
                <a:cs typeface="Times New Roman" panose="02020603050405020304" pitchFamily="18" charset="0"/>
              </a:rPr>
              <a:t>Presentation in Interview</a:t>
            </a:r>
          </a:p>
          <a:p>
            <a:pPr marL="0" indent="0">
              <a:buNone/>
            </a:pPr>
            <a:r>
              <a:rPr lang="en-US" dirty="0" smtClean="0">
                <a:solidFill>
                  <a:srgbClr val="7030A0"/>
                </a:solidFill>
                <a:latin typeface="Times New Roman" panose="02020603050405020304" pitchFamily="18" charset="0"/>
                <a:cs typeface="Times New Roman" panose="02020603050405020304" pitchFamily="18" charset="0"/>
              </a:rPr>
              <a:t>Today, presentation skills are required in almost every field, and most of us are required to give presentations on occasions. While some people take this in their stride, others find it much more challenging.</a:t>
            </a:r>
          </a:p>
          <a:p>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91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968" y="34925"/>
            <a:ext cx="5397500" cy="3581400"/>
          </a:xfrm>
          <a:prstGeom prst="rect">
            <a:avLst/>
          </a:prstGeom>
        </p:spPr>
      </p:pic>
      <p:sp>
        <p:nvSpPr>
          <p:cNvPr id="6" name="Content Placeholder 5"/>
          <p:cNvSpPr>
            <a:spLocks noGrp="1"/>
          </p:cNvSpPr>
          <p:nvPr>
            <p:ph idx="1"/>
          </p:nvPr>
        </p:nvSpPr>
        <p:spPr>
          <a:xfrm>
            <a:off x="800098" y="3751117"/>
            <a:ext cx="9507683" cy="3106883"/>
          </a:xfrm>
        </p:spPr>
        <p:txBody>
          <a:bodyPr/>
          <a:lstStyle/>
          <a:p>
            <a:pPr algn="ctr"/>
            <a:r>
              <a:rPr lang="en-US" b="1" u="sng" dirty="0" smtClean="0">
                <a:solidFill>
                  <a:srgbClr val="7030A0"/>
                </a:solidFill>
                <a:latin typeface="Times New Roman" panose="02020603050405020304" pitchFamily="18" charset="0"/>
                <a:cs typeface="Times New Roman" panose="02020603050405020304" pitchFamily="18" charset="0"/>
              </a:rPr>
              <a:t>“Practice makes perfect.”</a:t>
            </a:r>
          </a:p>
          <a:p>
            <a:pPr algn="ctr"/>
            <a:r>
              <a:rPr lang="en-US" sz="2400" b="1" dirty="0" smtClean="0">
                <a:latin typeface="Times New Roman" panose="02020603050405020304" pitchFamily="18" charset="0"/>
                <a:cs typeface="Times New Roman" panose="02020603050405020304" pitchFamily="18" charset="0"/>
              </a:rPr>
              <a:t>1. Rehearse in front of a crowd</a:t>
            </a:r>
          </a:p>
          <a:p>
            <a:pPr algn="ctr"/>
            <a:r>
              <a:rPr lang="en-US" sz="2400" b="1" dirty="0" smtClean="0">
                <a:latin typeface="Times New Roman" panose="02020603050405020304" pitchFamily="18" charset="0"/>
                <a:cs typeface="Times New Roman" panose="02020603050405020304" pitchFamily="18" charset="0"/>
              </a:rPr>
              <a:t>2. Take notes</a:t>
            </a:r>
          </a:p>
          <a:p>
            <a:pPr algn="ctr"/>
            <a:r>
              <a:rPr lang="en-US" sz="2400" b="1" dirty="0" smtClean="0">
                <a:latin typeface="Times New Roman" panose="02020603050405020304" pitchFamily="18" charset="0"/>
                <a:cs typeface="Times New Roman" panose="02020603050405020304" pitchFamily="18" charset="0"/>
              </a:rPr>
              <a:t>3. Experiment</a:t>
            </a:r>
          </a:p>
          <a:p>
            <a:pPr algn="ctr"/>
            <a:r>
              <a:rPr lang="en-US" sz="2400" b="1" dirty="0" smtClean="0">
                <a:latin typeface="Times New Roman" panose="02020603050405020304" pitchFamily="18" charset="0"/>
                <a:cs typeface="Times New Roman" panose="02020603050405020304" pitchFamily="18" charset="0"/>
              </a:rPr>
              <a:t>4. Time yourself</a:t>
            </a:r>
          </a:p>
          <a:p>
            <a:pPr algn="ctr"/>
            <a:r>
              <a:rPr lang="en-US" sz="2400" b="1" dirty="0" smtClean="0">
                <a:latin typeface="Times New Roman" panose="02020603050405020304" pitchFamily="18" charset="0"/>
                <a:cs typeface="Times New Roman" panose="02020603050405020304" pitchFamily="18" charset="0"/>
              </a:rPr>
              <a:t>5. Record yourself</a:t>
            </a:r>
          </a:p>
          <a:p>
            <a:pPr algn="ct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765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latin typeface="Times New Roman" panose="02020603050405020304" pitchFamily="18" charset="0"/>
                <a:cs typeface="Times New Roman" panose="02020603050405020304" pitchFamily="18" charset="0"/>
              </a:rPr>
              <a:t>PRESENTATION skills for Students</a:t>
            </a:r>
            <a:endParaRPr lang="en-US" b="1" u="sng"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Personal </a:t>
            </a:r>
            <a:r>
              <a:rPr lang="en-US" dirty="0" smtClean="0">
                <a:latin typeface="Times New Roman" panose="02020603050405020304" pitchFamily="18" charset="0"/>
                <a:cs typeface="Times New Roman" panose="02020603050405020304" pitchFamily="18" charset="0"/>
              </a:rPr>
              <a:t>Development</a:t>
            </a:r>
          </a:p>
          <a:p>
            <a:r>
              <a:rPr lang="en-US" dirty="0" smtClean="0">
                <a:latin typeface="Times New Roman" panose="02020603050405020304" pitchFamily="18" charset="0"/>
                <a:cs typeface="Times New Roman" panose="02020603050405020304" pitchFamily="18" charset="0"/>
              </a:rPr>
              <a:t>Non-verbal communication</a:t>
            </a:r>
          </a:p>
          <a:p>
            <a:r>
              <a:rPr lang="en-US" dirty="0" smtClean="0">
                <a:latin typeface="Times New Roman" panose="02020603050405020304" pitchFamily="18" charset="0"/>
                <a:cs typeface="Times New Roman" panose="02020603050405020304" pitchFamily="18" charset="0"/>
              </a:rPr>
              <a:t>Choosing and using Visual Aids</a:t>
            </a:r>
          </a:p>
          <a:p>
            <a:r>
              <a:rPr lang="en-US" dirty="0" smtClean="0">
                <a:latin typeface="Times New Roman" panose="02020603050405020304" pitchFamily="18" charset="0"/>
                <a:cs typeface="Times New Roman" panose="02020603050405020304" pitchFamily="18" charset="0"/>
              </a:rPr>
              <a:t>Speaking as a part of your course</a:t>
            </a:r>
          </a:p>
          <a:p>
            <a:r>
              <a:rPr lang="en-US" dirty="0" smtClean="0">
                <a:latin typeface="Times New Roman" panose="02020603050405020304" pitchFamily="18" charset="0"/>
                <a:cs typeface="Times New Roman" panose="02020603050405020304" pitchFamily="18" charset="0"/>
              </a:rPr>
              <a:t>Speaking as a students representative</a:t>
            </a:r>
          </a:p>
          <a:p>
            <a:r>
              <a:rPr lang="en-US" dirty="0" smtClean="0">
                <a:latin typeface="Times New Roman" panose="02020603050405020304" pitchFamily="18" charset="0"/>
                <a:cs typeface="Times New Roman" panose="02020603050405020304" pitchFamily="18" charset="0"/>
              </a:rPr>
              <a:t>Speaking in meetings</a:t>
            </a:r>
          </a:p>
          <a:p>
            <a:r>
              <a:rPr lang="en-US" dirty="0" smtClean="0">
                <a:latin typeface="Times New Roman" panose="02020603050405020304" pitchFamily="18" charset="0"/>
                <a:cs typeface="Times New Roman" panose="02020603050405020304" pitchFamily="18" charset="0"/>
              </a:rPr>
              <a:t>Job Interview</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613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63783" y="374073"/>
            <a:ext cx="8721436" cy="6307282"/>
          </a:xfrm>
        </p:spPr>
      </p:pic>
    </p:spTree>
    <p:extLst>
      <p:ext uri="{BB962C8B-B14F-4D97-AF65-F5344CB8AC3E}">
        <p14:creationId xmlns:p14="http://schemas.microsoft.com/office/powerpoint/2010/main" val="66388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38991"/>
            <a:ext cx="10609118" cy="6338454"/>
          </a:xfrm>
          <a:prstGeom prst="rect">
            <a:avLst/>
          </a:prstGeom>
        </p:spPr>
      </p:pic>
    </p:spTree>
    <p:extLst>
      <p:ext uri="{BB962C8B-B14F-4D97-AF65-F5344CB8AC3E}">
        <p14:creationId xmlns:p14="http://schemas.microsoft.com/office/powerpoint/2010/main" val="221777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Tree>
    <p:extLst>
      <p:ext uri="{BB962C8B-B14F-4D97-AF65-F5344CB8AC3E}">
        <p14:creationId xmlns:p14="http://schemas.microsoft.com/office/powerpoint/2010/main" val="3414092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5937" y="281998"/>
            <a:ext cx="10515600" cy="1325563"/>
          </a:xfrm>
        </p:spPr>
        <p:txBody>
          <a:bodyPr/>
          <a:lstStyle/>
          <a:p>
            <a:r>
              <a:rPr lang="en-US" b="1" dirty="0" smtClean="0">
                <a:solidFill>
                  <a:srgbClr val="CC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Opportunity Knocks Once</a:t>
            </a:r>
            <a:endParaRPr lang="en-US" b="1" dirty="0">
              <a:solidFill>
                <a:srgbClr val="CC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93674" y="1870364"/>
            <a:ext cx="11160125" cy="4768850"/>
          </a:xfrm>
        </p:spPr>
      </p:pic>
    </p:spTree>
    <p:extLst>
      <p:ext uri="{BB962C8B-B14F-4D97-AF65-F5344CB8AC3E}">
        <p14:creationId xmlns:p14="http://schemas.microsoft.com/office/powerpoint/2010/main" val="2119357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198</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Presentation Skill</vt:lpstr>
      <vt:lpstr>What is PRESENTATION (skill)</vt:lpstr>
      <vt:lpstr>List of Presentation Skill</vt:lpstr>
      <vt:lpstr>PowerPoint Presentation</vt:lpstr>
      <vt:lpstr>PRESENTATION skills for Students</vt:lpstr>
      <vt:lpstr>PowerPoint Presentation</vt:lpstr>
      <vt:lpstr>PowerPoint Presentation</vt:lpstr>
      <vt:lpstr>PowerPoint Presentation</vt:lpstr>
      <vt:lpstr>Opportunity Knocks Once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Skill</dc:title>
  <dc:creator>admin</dc:creator>
  <cp:lastModifiedBy>admin</cp:lastModifiedBy>
  <cp:revision>38</cp:revision>
  <dcterms:created xsi:type="dcterms:W3CDTF">2019-09-03T03:30:00Z</dcterms:created>
  <dcterms:modified xsi:type="dcterms:W3CDTF">2019-09-03T04:23:04Z</dcterms:modified>
</cp:coreProperties>
</file>